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Netflix Movie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a content-based recommendation system using TF-IDF and Cosine Similarity.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3638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by Shubham Raut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Collection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Load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 Netflix titles CSV with 8,807 entries and 12 columns.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Includes title, type, director, cast, country, release year, rating, and description.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Drop Nulls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 rows missing title, type, description, or genre.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Remove Duplicates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unique movie titles for accurate recommendations.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Combine 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a content field from title, genres, and description.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385"/>
            <a:ext cx="6363533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Exploratory Data Analysis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722358"/>
            <a:ext cx="7635240" cy="4495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5453" y="668285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Popular Genres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5453" y="7243286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10 genres identified by frequency in dataset.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9639" y="668285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Release Years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89639" y="7243286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Movies span from 1925 to 2021, with peaks in recent years.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106341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Engineering: TF-IDF Vectorization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TF-IDF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Convert combined text into numerical features removing English stop words.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Matrix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 TF-IDF matrix representing movie content for similarity calculations.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Cosine Similarity for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Compute Similarity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Calculate cosine similarity between all movie TF-IDF vectors.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Mapping Titles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index mapping for quick lookup by movie title.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3441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Recommendation Function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 top 10 similar movies based on cosine similarity scores.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667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Testing the Recommender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Example: Narcos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Narcos: Mexico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 Dynamite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Cartel 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Ganglands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7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Example: Kota Factory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Dealer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Cheese in the Trap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Bad Blood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Great Train Robbery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6273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Built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Content-based Netflix recommender using TF-IDF and Cosine Similarity.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improvements: collaborative filtering and neural embeddings.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2025-05-21T13:23:20Z</dcterms:created>
  <dcterms:modified xsi:type="dcterms:W3CDTF">2025-05-21T13:23:20Z</dcterms:modified>
</cp:coreProperties>
</file>